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ilita One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66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7090" y="-1401078"/>
            <a:ext cx="17363364" cy="12631847"/>
          </a:xfrm>
          <a:custGeom>
            <a:avLst/>
            <a:gdLst/>
            <a:ahLst/>
            <a:cxnLst/>
            <a:rect r="r" b="b" t="t" l="l"/>
            <a:pathLst>
              <a:path h="12631847" w="17363364">
                <a:moveTo>
                  <a:pt x="0" y="0"/>
                </a:moveTo>
                <a:lnTo>
                  <a:pt x="17363364" y="0"/>
                </a:lnTo>
                <a:lnTo>
                  <a:pt x="17363364" y="12631848"/>
                </a:lnTo>
                <a:lnTo>
                  <a:pt x="0" y="12631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27016" y="3545285"/>
            <a:ext cx="9569366" cy="12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</a:rPr>
              <a:t>PROJECT CREATION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25507" y="6911824"/>
            <a:ext cx="303379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cs typeface="Lilita One"/>
              </a:rPr>
              <a:t>ญาติมา ชูเรือง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27016" y="4952946"/>
            <a:ext cx="9569366" cy="175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30"/>
              </a:lnSpc>
            </a:pPr>
            <a:r>
              <a:rPr lang="en-US" sz="6098">
                <a:solidFill>
                  <a:srgbClr val="FFFFFF"/>
                </a:solidFill>
                <a:cs typeface="Lilita One"/>
              </a:rPr>
              <a:t>ระบบการตรวจนับกระป๋องบรรจุกล่อง/พาเลท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4274" y="1856593"/>
            <a:ext cx="6034822" cy="5998025"/>
          </a:xfrm>
          <a:custGeom>
            <a:avLst/>
            <a:gdLst/>
            <a:ahLst/>
            <a:cxnLst/>
            <a:rect r="r" b="b" t="t" l="l"/>
            <a:pathLst>
              <a:path h="5998025" w="6034822">
                <a:moveTo>
                  <a:pt x="0" y="0"/>
                </a:moveTo>
                <a:lnTo>
                  <a:pt x="6034823" y="0"/>
                </a:lnTo>
                <a:lnTo>
                  <a:pt x="6034823" y="5998025"/>
                </a:lnTo>
                <a:lnTo>
                  <a:pt x="0" y="599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1297" y="5540318"/>
            <a:ext cx="647252" cy="530747"/>
          </a:xfrm>
          <a:custGeom>
            <a:avLst/>
            <a:gdLst/>
            <a:ahLst/>
            <a:cxnLst/>
            <a:rect r="r" b="b" t="t" l="l"/>
            <a:pathLst>
              <a:path h="530747" w="647252">
                <a:moveTo>
                  <a:pt x="0" y="0"/>
                </a:moveTo>
                <a:lnTo>
                  <a:pt x="647252" y="0"/>
                </a:lnTo>
                <a:lnTo>
                  <a:pt x="647252" y="530747"/>
                </a:lnTo>
                <a:lnTo>
                  <a:pt x="0" y="530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58694" y="3055363"/>
            <a:ext cx="863003" cy="592207"/>
          </a:xfrm>
          <a:custGeom>
            <a:avLst/>
            <a:gdLst/>
            <a:ahLst/>
            <a:cxnLst/>
            <a:rect r="r" b="b" t="t" l="l"/>
            <a:pathLst>
              <a:path h="592207" w="863003">
                <a:moveTo>
                  <a:pt x="0" y="0"/>
                </a:moveTo>
                <a:lnTo>
                  <a:pt x="863003" y="0"/>
                </a:lnTo>
                <a:lnTo>
                  <a:pt x="863003" y="592207"/>
                </a:lnTo>
                <a:lnTo>
                  <a:pt x="0" y="5922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86560" y="6135536"/>
            <a:ext cx="449608" cy="760436"/>
          </a:xfrm>
          <a:custGeom>
            <a:avLst/>
            <a:gdLst/>
            <a:ahLst/>
            <a:cxnLst/>
            <a:rect r="r" b="b" t="t" l="l"/>
            <a:pathLst>
              <a:path h="760436" w="449608">
                <a:moveTo>
                  <a:pt x="0" y="0"/>
                </a:moveTo>
                <a:lnTo>
                  <a:pt x="449607" y="0"/>
                </a:lnTo>
                <a:lnTo>
                  <a:pt x="449607" y="760436"/>
                </a:lnTo>
                <a:lnTo>
                  <a:pt x="0" y="760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97842" y="1595641"/>
            <a:ext cx="5713771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กดปุ่ม Start ให้เครื่องจักรเริ่มทำงาน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1711" y="1563829"/>
            <a:ext cx="257657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D4A276"/>
                </a:solidFill>
                <a:latin typeface="Lilita One Bold"/>
              </a:rPr>
              <a:t>STEP ONE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6097" y="2126983"/>
            <a:ext cx="5488037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ระบุ ขนาด น้ำหนัก และจำนวนบรรจุต่อกล่อง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8795" y="2066110"/>
            <a:ext cx="1888669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TWO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34545" y="2719072"/>
            <a:ext cx="7263689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กดปุ่ม Start สายพานขับเคลื่อนด้วยมอเตอร์ทำงาน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67428" y="2642113"/>
            <a:ext cx="2067117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D4A276"/>
                </a:solidFill>
                <a:latin typeface="Lilita One Bold"/>
              </a:rPr>
              <a:t>STEP THREE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-539162" y="3962790"/>
            <a:ext cx="4166405" cy="939524"/>
          </a:xfrm>
          <a:custGeom>
            <a:avLst/>
            <a:gdLst/>
            <a:ahLst/>
            <a:cxnLst/>
            <a:rect r="r" b="b" t="t" l="l"/>
            <a:pathLst>
              <a:path h="939524" w="4166405">
                <a:moveTo>
                  <a:pt x="0" y="0"/>
                </a:moveTo>
                <a:lnTo>
                  <a:pt x="4166405" y="0"/>
                </a:lnTo>
                <a:lnTo>
                  <a:pt x="4166405" y="939524"/>
                </a:lnTo>
                <a:lnTo>
                  <a:pt x="0" y="939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5400000">
            <a:off x="-2202430" y="4708215"/>
            <a:ext cx="7714294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PROCESS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644242" y="-293467"/>
            <a:ext cx="3230116" cy="1579820"/>
          </a:xfrm>
          <a:custGeom>
            <a:avLst/>
            <a:gdLst/>
            <a:ahLst/>
            <a:cxnLst/>
            <a:rect r="r" b="b" t="t" l="l"/>
            <a:pathLst>
              <a:path h="1579820" w="3230116">
                <a:moveTo>
                  <a:pt x="0" y="0"/>
                </a:moveTo>
                <a:lnTo>
                  <a:pt x="3230116" y="0"/>
                </a:lnTo>
                <a:lnTo>
                  <a:pt x="3230116" y="1579820"/>
                </a:lnTo>
                <a:lnTo>
                  <a:pt x="0" y="15798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11363" y="3946520"/>
            <a:ext cx="2446363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D4A276"/>
                </a:solidFill>
                <a:latin typeface="Lilita One Bold"/>
              </a:rPr>
              <a:t>STEP FIVE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0389" y="3284792"/>
            <a:ext cx="291628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FOUR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4934144"/>
            <a:ext cx="291628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SIX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78959" y="5935540"/>
            <a:ext cx="2446363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D4A276"/>
                </a:solidFill>
                <a:latin typeface="Lilita One Bold"/>
              </a:rPr>
              <a:t>STEP SEVEN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6586" y="6984200"/>
            <a:ext cx="291628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EIGHT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65419" y="3361750"/>
            <a:ext cx="8271588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ใช้เซ็นเซอร์ proximity sensor ตรวจจับกระป๋องเคลื่อนที่บนสายพาน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90817" y="3978584"/>
            <a:ext cx="8271588" cy="85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เมื่อ proximity sensor ตรวจจับพบกระป๋อง ให้มีชั่งน้ำหนัก และวัดขนาดของกระป๋อง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54727" y="4960930"/>
            <a:ext cx="6043518" cy="85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ถ้าน้ำหนัก และ ขนาด ไม่ตรงกับค่าที่ระบุไว้ข้างต้น ให้มีการดีดกระป๋อง และนับจำนวนกระป๋องนั้น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54769" y="6028639"/>
            <a:ext cx="6043518" cy="85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ถ้าน้ำหนัก และ ขนาด ตรงกับค่าที่ระบุไว้ข้างต้น ให้นับจำนวนกระป๋อง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18886" y="7022300"/>
            <a:ext cx="6043518" cy="85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นับจำนวนกระป๋องที่ผ่านการตรวจสอบแล้ว ให้ครบตามที่กำหนดไว้ในข้างต้น ให้นับเป็น 1 กล่อง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65419" y="7939760"/>
            <a:ext cx="291628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NINE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922375" y="7968335"/>
            <a:ext cx="6043518" cy="42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สายพานหยุดทำงาน 10 วินาที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67428" y="8372888"/>
            <a:ext cx="2916282" cy="49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2"/>
              </a:lnSpc>
            </a:pPr>
            <a:r>
              <a:rPr lang="en-US" sz="2859">
                <a:solidFill>
                  <a:srgbClr val="9D7454"/>
                </a:solidFill>
                <a:latin typeface="Lilita One Bold"/>
              </a:rPr>
              <a:t>STEP TEN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97127" y="8496713"/>
            <a:ext cx="8762173" cy="850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cs typeface="PT Sans"/>
              </a:rPr>
              <a:t>สามารถรีเซ็ตค่าจำนวนที่นับไว้ต่างๆได้ และสั่งหยุดการทำงานของเครื่องจักร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77">
            <a:off x="6476864" y="4594342"/>
            <a:ext cx="17078686" cy="8353030"/>
          </a:xfrm>
          <a:custGeom>
            <a:avLst/>
            <a:gdLst/>
            <a:ahLst/>
            <a:cxnLst/>
            <a:rect r="r" b="b" t="t" l="l"/>
            <a:pathLst>
              <a:path h="8353030" w="17078686">
                <a:moveTo>
                  <a:pt x="0" y="0"/>
                </a:moveTo>
                <a:lnTo>
                  <a:pt x="17078686" y="0"/>
                </a:lnTo>
                <a:lnTo>
                  <a:pt x="17078686" y="8353030"/>
                </a:lnTo>
                <a:lnTo>
                  <a:pt x="0" y="83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590" y="1463706"/>
            <a:ext cx="6078648" cy="1370735"/>
          </a:xfrm>
          <a:custGeom>
            <a:avLst/>
            <a:gdLst/>
            <a:ahLst/>
            <a:cxnLst/>
            <a:rect r="r" b="b" t="t" l="l"/>
            <a:pathLst>
              <a:path h="1370735" w="6078648">
                <a:moveTo>
                  <a:pt x="0" y="0"/>
                </a:moveTo>
                <a:lnTo>
                  <a:pt x="6078648" y="0"/>
                </a:lnTo>
                <a:lnTo>
                  <a:pt x="6078648" y="1370735"/>
                </a:lnTo>
                <a:lnTo>
                  <a:pt x="0" y="1370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5772" y="2867879"/>
            <a:ext cx="9502887" cy="5713537"/>
          </a:xfrm>
          <a:custGeom>
            <a:avLst/>
            <a:gdLst/>
            <a:ahLst/>
            <a:cxnLst/>
            <a:rect r="r" b="b" t="t" l="l"/>
            <a:pathLst>
              <a:path h="5713537" w="9502887">
                <a:moveTo>
                  <a:pt x="0" y="0"/>
                </a:moveTo>
                <a:lnTo>
                  <a:pt x="9502888" y="0"/>
                </a:lnTo>
                <a:lnTo>
                  <a:pt x="9502888" y="5713538"/>
                </a:lnTo>
                <a:lnTo>
                  <a:pt x="0" y="571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2843" y="1732838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cs typeface="Lilita One"/>
              </a:rPr>
              <a:t>อภิบายองค์ประกอบ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641" y="602754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6. ไฟสถานะการดีดกระป๋องออก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641" y="549795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5. ปุ่มการเริ่มการทำงานของสายพาน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4641" y="3377538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1. สถานะไฟการทำงานของเครื่องจักร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641" y="3909184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2. ปุ่มการเริ่มการทำงานของเครื่องจักร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641" y="443877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3. ปุ่มสั่งหยุดการทำงานของเครื่อง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641" y="496836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4. ไฟสถานะการทำงานของสายพาน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641" y="655713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7. ไฟสถานะของ proximity sensor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641" y="7126221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8. ปุ่ม Reset ค่าตรวจนับ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4641" y="7693911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9. ปุ่มไปยังหน้ากำหนดค่า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77">
            <a:off x="6476864" y="4594342"/>
            <a:ext cx="17078686" cy="8353030"/>
          </a:xfrm>
          <a:custGeom>
            <a:avLst/>
            <a:gdLst/>
            <a:ahLst/>
            <a:cxnLst/>
            <a:rect r="r" b="b" t="t" l="l"/>
            <a:pathLst>
              <a:path h="8353030" w="17078686">
                <a:moveTo>
                  <a:pt x="0" y="0"/>
                </a:moveTo>
                <a:lnTo>
                  <a:pt x="17078686" y="0"/>
                </a:lnTo>
                <a:lnTo>
                  <a:pt x="17078686" y="8353030"/>
                </a:lnTo>
                <a:lnTo>
                  <a:pt x="0" y="8353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590" y="1463706"/>
            <a:ext cx="6078648" cy="1370735"/>
          </a:xfrm>
          <a:custGeom>
            <a:avLst/>
            <a:gdLst/>
            <a:ahLst/>
            <a:cxnLst/>
            <a:rect r="r" b="b" t="t" l="l"/>
            <a:pathLst>
              <a:path h="1370735" w="6078648">
                <a:moveTo>
                  <a:pt x="0" y="0"/>
                </a:moveTo>
                <a:lnTo>
                  <a:pt x="6078648" y="0"/>
                </a:lnTo>
                <a:lnTo>
                  <a:pt x="6078648" y="1370735"/>
                </a:lnTo>
                <a:lnTo>
                  <a:pt x="0" y="1370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2843" y="1732838"/>
            <a:ext cx="638292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cs typeface="Lilita One"/>
              </a:rPr>
              <a:t>อภิบายองค์ประกอบ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4641" y="602754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15. สมมุติค่าขนาดของกระป๋อง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4641" y="549795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14. สมมุติค่าน้ำหนักของกระป๋อง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4641" y="3377538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10. ระบุขนาด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4641" y="3909184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11. ระบุจำนวนกระป๋องต่อกล่อง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4641" y="443877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12. ระบุน้ำหนักต่อกระป๋อง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4641" y="496836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13. ปุ่มสำหรับการกำหนดค่า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4641" y="6557133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16. ปุ่มสำหรับการกำหนดค่าสมมุติ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641" y="7126221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17. ปุ่มแทนค่าของ  proximity sensor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641" y="7693911"/>
            <a:ext cx="533854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18. ปุ่มกลับไปยังหน้าแรก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895772" y="3057320"/>
            <a:ext cx="9502887" cy="5713537"/>
          </a:xfrm>
          <a:custGeom>
            <a:avLst/>
            <a:gdLst/>
            <a:ahLst/>
            <a:cxnLst/>
            <a:rect r="r" b="b" t="t" l="l"/>
            <a:pathLst>
              <a:path h="5713537" w="9502887">
                <a:moveTo>
                  <a:pt x="0" y="0"/>
                </a:moveTo>
                <a:lnTo>
                  <a:pt x="9502888" y="0"/>
                </a:lnTo>
                <a:lnTo>
                  <a:pt x="9502888" y="5713537"/>
                </a:lnTo>
                <a:lnTo>
                  <a:pt x="0" y="5713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DAFstRmvGUM</dc:identifier>
  <dcterms:modified xsi:type="dcterms:W3CDTF">2011-08-01T06:04:30Z</dcterms:modified>
  <cp:revision>1</cp:revision>
  <dc:title>BOOST Brown Minimalist Pitch Deck Presentation</dc:title>
</cp:coreProperties>
</file>